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  <p:sldId id="270" r:id="rId15"/>
    <p:sldId id="276" r:id="rId16"/>
    <p:sldId id="272" r:id="rId17"/>
    <p:sldId id="277" r:id="rId18"/>
    <p:sldId id="275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6078F-82AD-4293-8EA9-E7D839210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F4B5FE-1499-478B-AD12-33686C8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34ECFA-A8D3-45C0-8914-D0618319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4414FF-E730-4E42-AF16-B120FC63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2118F0-233E-49A5-8232-13144187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67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66F48-10DB-4BD8-86D4-80D71712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23C2A2-71DF-4D2D-ABB8-AA31F3310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1805FD-CA7D-4B31-A66E-97105E44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8F5FF0-9CBD-4474-8C8F-E810B8B7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C80E76-EB0D-4BDA-B784-5DC21E6D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999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BD41DB-736A-4FCF-9A34-7D782CB21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2D5C3C-5D97-4FDF-B3FD-874B5EE2F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CAA2A1-734C-4205-AA22-63DF4D6D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ADFE5A-F26C-415F-8BF8-02628E2D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B09A4-AD67-4473-BB31-6627F221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835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44153-B757-482A-B21C-82326B1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C719D3-1233-4D8B-A241-62E2B68C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7C2B70-80FD-49C5-9D47-8A2B0B6F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8D122E-D52B-41E3-94F9-9793BC3B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761E2-DA50-4203-B9F6-A301784B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08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CE79C-F44C-4AEB-A5FE-183DAA07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F8065F-E9A0-4530-91D5-097F7A821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D98AB8-414E-439E-8495-0988A2D5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71C47B-E714-4231-A90E-0F1D4A03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078FBA-6FF4-49CA-A1B3-D03B3747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32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E36CA-834A-479F-8AFF-C1241717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08B5CB-5A11-4DC8-B6EC-3458FCF73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3BF24E-0CF7-4792-9617-00E2E00F8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292E06-A330-4EF0-96AF-119B11EB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EC91ED-1EDE-47E1-A713-B4A06D5A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E3C626-4695-4AF1-8024-B36C6167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121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AE447-BEB3-4670-A9B7-31C735CA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A2C6B1-33B5-4F1D-97D1-5F8B8438E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E329D4-A68C-49E9-A3F2-E4E8D039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CDDB5C-4597-4EDF-8DF4-07B590B1C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933981-AEBC-4016-9015-A4BE32A04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D4C83A-CD41-4462-9225-9930C55C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8A2CE6C-C893-49E0-BE78-675CE27F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BD0108-F3D6-4E3B-802D-C2C814C9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97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63708-454A-4B3E-A3F2-EEED8C74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204694-2C75-49AD-B2FC-6B197C2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C6204A-6A04-4D5E-A249-7145012D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437BB9-88BE-4D6A-8467-78368C23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630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3BE33B-080F-4828-8175-DE23F9D0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927CCF-92F2-421F-A088-EF657FCC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0E9B56-7877-44B4-A5C8-D4C334DD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36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EA940-1205-48DE-B58A-A0CE1382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50FFE2-9B4E-4B52-A8EE-8A8586E6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85507-68F2-4C6E-ABC6-F3A039675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67AF47-F691-4742-B84F-1E690533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260071-EB90-41CF-846B-FAAB94C5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6C325D-2EF0-4ED5-956F-BEF6010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0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4AF1F-54F6-4E06-85D1-68CDF491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E30A8A-B3B6-4A86-9B06-503F0078E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C735C7-45FA-4E9B-9D03-A35D786F7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D6966D-8CAD-4A8D-AC9F-9E2F871B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EA0F44-291D-43EA-9BFB-076B1E98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0921AC-174F-4484-AF7B-C5F0DF50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76E5AA-62BD-49C5-830E-BA64D41D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8BA31F-D60D-436B-B855-09A23535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E35AC0-3057-4E68-BBFB-1E92C83FC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5F05-7468-43E0-96F4-38D50968526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9E237E-BBED-4D4A-949C-B3D988147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7635E4-FB0A-4AC2-BA59-B14EBA255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D9784-C54E-4DE1-858A-0F8D4EC4A2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90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info@robotspecialist.b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3EFD13-3CD8-4457-B029-DD736C9E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A9B61C3-6D3C-4B90-B343-810EC252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63045" y="2216693"/>
            <a:ext cx="7447880" cy="353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FA2571-82B4-4B75-A13A-62DC33460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099" y="2571909"/>
            <a:ext cx="5875165" cy="2826912"/>
          </a:xfrm>
        </p:spPr>
        <p:txBody>
          <a:bodyPr anchor="ctr">
            <a:normAutofit/>
          </a:bodyPr>
          <a:lstStyle/>
          <a:p>
            <a:pPr algn="l"/>
            <a:r>
              <a:rPr lang="nl-BE">
                <a:solidFill>
                  <a:srgbClr val="FFFFFF"/>
                </a:solidFill>
              </a:rPr>
              <a:t>omtrekdraad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1257FDB-F578-4AA9-844B-CF6CFA2FA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63045" y="1515074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999F923-F60C-4033-A0C7-BA36D1A44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97783" y="1172042"/>
            <a:ext cx="687754" cy="38202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F8C27FAF-AD0A-489C-A7B5-16CBFBB0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97783" y="987643"/>
            <a:ext cx="347200" cy="3699706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83B1E3E-6E8E-4E48-9EA6-56F1E306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0829" y="965200"/>
            <a:ext cx="330415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FA680D-5D32-40B6-8B57-3ED7F7CCF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562" y="1286933"/>
            <a:ext cx="2653285" cy="2843319"/>
          </a:xfrm>
        </p:spPr>
        <p:txBody>
          <a:bodyPr anchor="ctr">
            <a:normAutofit/>
          </a:bodyPr>
          <a:lstStyle/>
          <a:p>
            <a:r>
              <a:rPr lang="nl-BE" sz="2200">
                <a:solidFill>
                  <a:srgbClr val="FFFFFF"/>
                </a:solidFill>
              </a:rPr>
              <a:t>Ook wel genoemd :</a:t>
            </a:r>
          </a:p>
          <a:p>
            <a:r>
              <a:rPr lang="nl-BE" sz="2200">
                <a:solidFill>
                  <a:srgbClr val="FFFFFF"/>
                </a:solidFill>
              </a:rPr>
              <a:t>Perimeterdraad, robotmaaierdraad, grensdraad,begrenzingsdraad,omtrekkabel …</a:t>
            </a:r>
          </a:p>
          <a:p>
            <a:r>
              <a:rPr lang="nl-BE" sz="2200">
                <a:solidFill>
                  <a:srgbClr val="FFFFFF"/>
                </a:solidFill>
              </a:rPr>
              <a:t>Allemaal het zelfde? Toch niet!</a:t>
            </a:r>
          </a:p>
        </p:txBody>
      </p:sp>
    </p:spTree>
    <p:extLst>
      <p:ext uri="{BB962C8B-B14F-4D97-AF65-F5344CB8AC3E}">
        <p14:creationId xmlns:p14="http://schemas.microsoft.com/office/powerpoint/2010/main" val="263876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92204-F877-4125-BA73-8543D63F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Verschil in draden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A46F4-5700-4850-9082-D9AE8B9E1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Eenvoudige draad, kern 0,75mm</a:t>
            </a:r>
          </a:p>
          <a:p>
            <a:r>
              <a:rPr lang="nl-BE" dirty="0"/>
              <a:t>Kunststof omhulsel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9D7A168-C685-4461-9478-DB492850B9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036" y="2505075"/>
            <a:ext cx="2763441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96D67B-F346-4F28-97AA-D22F9036F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GCC 300 kern 1,5mm, omhulsel PE en buitenomhulsel synthetisch rubber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8BE18511-A8EF-4F09-8DD1-935BAD8056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028227" y="1997703"/>
            <a:ext cx="3593108" cy="4790810"/>
          </a:xfrm>
        </p:spPr>
      </p:pic>
    </p:spTree>
    <p:extLst>
      <p:ext uri="{BB962C8B-B14F-4D97-AF65-F5344CB8AC3E}">
        <p14:creationId xmlns:p14="http://schemas.microsoft.com/office/powerpoint/2010/main" val="169401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2CA16E-2D79-4CF9-9567-44F8DB2C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Op een rij: FR/2WR    2,5mm,1x0,75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                   4412001   2,9mm,1x1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                   RMC 400  4 mm   ,1x1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                   4412002   3,5mm,1x1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                   GCC 300    5,9mm,1x1,5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79DB0F-4FD3-493F-BA6B-B7F3CD8D6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3" b="3"/>
          <a:stretch/>
        </p:blipFill>
        <p:spPr>
          <a:xfrm rot="5400000">
            <a:off x="2322016" y="56888"/>
            <a:ext cx="3509504" cy="56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5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3DD7C-3BF4-4060-B366-A9AA92C7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OSVAN- omtrekdraad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39D128-7B84-4AA0-9489-FEEF3277B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538285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RMC 400</a:t>
            </a:r>
          </a:p>
          <a:p>
            <a:r>
              <a:rPr lang="nl-BE" sz="1800" dirty="0"/>
              <a:t>Kern: 1mm, vertind koper, buiten doormeter 4mm</a:t>
            </a:r>
          </a:p>
          <a:p>
            <a:r>
              <a:rPr lang="nl-BE" sz="1800" dirty="0"/>
              <a:t>Binnen-omhulsel PE</a:t>
            </a:r>
          </a:p>
          <a:p>
            <a:r>
              <a:rPr lang="nl-BE" sz="1800" dirty="0"/>
              <a:t>Buiten-omhulsel synthetisch rubber</a:t>
            </a:r>
          </a:p>
          <a:p>
            <a:r>
              <a:rPr lang="nl-BE" sz="1800" dirty="0"/>
              <a:t>Geschikt voor installaties tot 800m</a:t>
            </a:r>
          </a:p>
          <a:p>
            <a:endParaRPr lang="nl-BE" sz="1800" dirty="0"/>
          </a:p>
        </p:txBody>
      </p:sp>
      <p:pic>
        <p:nvPicPr>
          <p:cNvPr id="8" name="Tijdelijke aanduiding voor inhoud 7" descr="Afbeelding met tafel, zitten, water, groep&#10;&#10;Automatisch gegenereerde beschrijving">
            <a:extLst>
              <a:ext uri="{FF2B5EF4-FFF2-40B4-BE49-F238E27FC236}">
                <a16:creationId xmlns:a16="http://schemas.microsoft.com/office/drawing/2014/main" id="{99DD766E-624A-4942-84A1-2BC9A1C8A1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4017" y="2406689"/>
            <a:ext cx="2917204" cy="475907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8C8916-8857-4905-823C-8F2A29435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9225"/>
            <a:ext cx="5183188" cy="1538285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GCC 300</a:t>
            </a:r>
          </a:p>
          <a:p>
            <a:r>
              <a:rPr lang="nl-BE" sz="1800" dirty="0"/>
              <a:t>Kern:1,5mm, vertind koper, buiten diameter 5,9mm</a:t>
            </a:r>
          </a:p>
          <a:p>
            <a:r>
              <a:rPr lang="nl-BE" sz="1800" dirty="0"/>
              <a:t>Binnen-omhulsel PE</a:t>
            </a:r>
          </a:p>
          <a:p>
            <a:r>
              <a:rPr lang="nl-BE" sz="1800" dirty="0"/>
              <a:t>Buiten-omhulsel synthetisch rubber</a:t>
            </a:r>
          </a:p>
          <a:p>
            <a:r>
              <a:rPr lang="nl-BE" sz="1800" dirty="0"/>
              <a:t>Geschikt voor installaties tot 1250m</a:t>
            </a:r>
            <a:endParaRPr lang="nl-BE" sz="19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FADD7C15-360C-4826-BD58-C34DF0C0A6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7589" y="2378337"/>
            <a:ext cx="2760665" cy="4861988"/>
          </a:xfrm>
        </p:spPr>
      </p:pic>
    </p:spTree>
    <p:extLst>
      <p:ext uri="{BB962C8B-B14F-4D97-AF65-F5344CB8AC3E}">
        <p14:creationId xmlns:p14="http://schemas.microsoft.com/office/powerpoint/2010/main" val="197353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F220D-6B6D-4793-A5D0-84B50023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Voordelen van de RMC400 en GCC300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5D6171-A1AB-4259-9D98-B060E9CB6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OSVAN RMC 400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903EB6-4FCB-4032-9C04-7DB44347A4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Rol van 400 meter</a:t>
            </a:r>
          </a:p>
          <a:p>
            <a:r>
              <a:rPr lang="nl-BE" dirty="0"/>
              <a:t>Meter-aanduiding op de kabel</a:t>
            </a:r>
          </a:p>
          <a:p>
            <a:r>
              <a:rPr lang="nl-BE" dirty="0"/>
              <a:t>Dubbel omhulsel:</a:t>
            </a:r>
          </a:p>
          <a:p>
            <a:r>
              <a:rPr lang="nl-BE" dirty="0"/>
              <a:t>-resistent aan tractie</a:t>
            </a:r>
          </a:p>
          <a:p>
            <a:r>
              <a:rPr lang="nl-BE" dirty="0"/>
              <a:t>-resistent aan knaagdieren, die lusten geen rubber</a:t>
            </a:r>
          </a:p>
          <a:p>
            <a:r>
              <a:rPr lang="nl-BE" dirty="0"/>
              <a:t>Geschikt tot 800m</a:t>
            </a:r>
          </a:p>
          <a:p>
            <a:r>
              <a:rPr lang="nl-BE" dirty="0"/>
              <a:t>Sterke kwaliteit-prijsverhouding voor kleinere installaties</a:t>
            </a:r>
          </a:p>
          <a:p>
            <a:r>
              <a:rPr lang="nl-BE" dirty="0"/>
              <a:t>Geïnstalleerd met IP 68-koppeling: volledig waterdicht ook op drassig terrein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9E9D55-9821-45C6-B4E4-F52C169E6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OSVAN GCC 300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674016-9560-4624-BA6C-F96BA2D8BC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Rol van 300 meter</a:t>
            </a:r>
          </a:p>
          <a:p>
            <a:r>
              <a:rPr lang="nl-BE" dirty="0"/>
              <a:t>Meter-aanduiding op de kabel</a:t>
            </a:r>
          </a:p>
          <a:p>
            <a:r>
              <a:rPr lang="nl-BE" dirty="0"/>
              <a:t>Dubbel omhulsel:</a:t>
            </a:r>
          </a:p>
          <a:p>
            <a:r>
              <a:rPr lang="nl-BE" dirty="0"/>
              <a:t>-resistent aan tractie</a:t>
            </a:r>
          </a:p>
          <a:p>
            <a:r>
              <a:rPr lang="nl-BE" dirty="0"/>
              <a:t>-resistent aan knaagdieren, die lusten geen rubber</a:t>
            </a:r>
          </a:p>
          <a:p>
            <a:r>
              <a:rPr lang="nl-BE" dirty="0"/>
              <a:t>Geschikt tot 1250m</a:t>
            </a:r>
          </a:p>
          <a:p>
            <a:r>
              <a:rPr lang="nl-BE" dirty="0"/>
              <a:t>Sterke kwaliteit-prijsverhouding voor grotere installaties</a:t>
            </a:r>
          </a:p>
          <a:p>
            <a:r>
              <a:rPr lang="nl-BE" dirty="0"/>
              <a:t>Geïnstalleerd met IP 68-koppeling: volledig waterdicht ook op drassig terrein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7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9ADE1F8-AC13-4877-A7C2-5772A324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PE-buiten-omhulsel: het probleem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9DA44A-88F6-44EF-936C-EA3035546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41371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 OSVAN –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buiten-omhulsel</a:t>
            </a:r>
            <a:r>
              <a:rPr lang="en-US" sz="2000" dirty="0"/>
              <a:t> van </a:t>
            </a:r>
            <a:r>
              <a:rPr lang="en-US" sz="2000" dirty="0" err="1"/>
              <a:t>synthetisch</a:t>
            </a:r>
            <a:r>
              <a:rPr lang="en-US" sz="2000" dirty="0"/>
              <a:t> rubber, </a:t>
            </a:r>
            <a:r>
              <a:rPr lang="en-US" sz="2000" dirty="0" err="1"/>
              <a:t>daardoor</a:t>
            </a:r>
            <a:r>
              <a:rPr lang="en-US" sz="2000" dirty="0"/>
              <a:t> is de 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soepeler</a:t>
            </a:r>
            <a:r>
              <a:rPr lang="en-US" sz="2000" dirty="0"/>
              <a:t> , </a:t>
            </a:r>
            <a:r>
              <a:rPr lang="en-US" sz="2000" dirty="0" err="1"/>
              <a:t>resistenter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tractie</a:t>
            </a:r>
            <a:r>
              <a:rPr lang="en-US" sz="2000" dirty="0"/>
              <a:t> op de </a:t>
            </a:r>
            <a:r>
              <a:rPr lang="en-US" sz="2000" dirty="0" err="1"/>
              <a:t>kabel</a:t>
            </a:r>
            <a:r>
              <a:rPr lang="en-US" sz="2000" dirty="0"/>
              <a:t> maar </a:t>
            </a:r>
            <a:r>
              <a:rPr lang="en-US" sz="2000" dirty="0" err="1"/>
              <a:t>vooral</a:t>
            </a:r>
            <a:r>
              <a:rPr lang="en-US" sz="2000" dirty="0"/>
              <a:t>: </a:t>
            </a:r>
            <a:r>
              <a:rPr lang="en-US" sz="2000" dirty="0" err="1"/>
              <a:t>knaagdieren</a:t>
            </a:r>
            <a:r>
              <a:rPr lang="en-US" sz="2000" dirty="0"/>
              <a:t> </a:t>
            </a:r>
            <a:r>
              <a:rPr lang="en-US" sz="2000" dirty="0" err="1"/>
              <a:t>houden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van</a:t>
            </a:r>
          </a:p>
          <a:p>
            <a:endParaRPr lang="en-US" sz="2000" dirty="0"/>
          </a:p>
          <a:p>
            <a:r>
              <a:rPr lang="en-US" sz="2000" dirty="0" err="1"/>
              <a:t>Dit</a:t>
            </a:r>
            <a:r>
              <a:rPr lang="en-US" sz="2000" dirty="0"/>
              <a:t> in </a:t>
            </a:r>
            <a:r>
              <a:rPr lang="en-US" sz="2000" dirty="0" err="1"/>
              <a:t>tegenstelling</a:t>
            </a:r>
            <a:r>
              <a:rPr lang="en-US" sz="2000" dirty="0"/>
              <a:t> met </a:t>
            </a:r>
            <a:r>
              <a:rPr lang="en-US" sz="2000" dirty="0" err="1"/>
              <a:t>kabels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PE-</a:t>
            </a:r>
            <a:r>
              <a:rPr lang="en-US" sz="2000" dirty="0" err="1"/>
              <a:t>omhulsel</a:t>
            </a:r>
            <a:r>
              <a:rPr lang="en-US" sz="2000" dirty="0"/>
              <a:t>: </a:t>
            </a:r>
            <a:r>
              <a:rPr lang="en-US" sz="2000" dirty="0" err="1"/>
              <a:t>knaagdieren</a:t>
            </a:r>
            <a:r>
              <a:rPr lang="en-US" sz="2000" dirty="0"/>
              <a:t> </a:t>
            </a:r>
            <a:r>
              <a:rPr lang="en-US" sz="2000" dirty="0" err="1"/>
              <a:t>lusten</a:t>
            </a:r>
            <a:r>
              <a:rPr lang="en-US" sz="2000" dirty="0"/>
              <a:t> de PE</a:t>
            </a:r>
          </a:p>
          <a:p>
            <a:r>
              <a:rPr lang="en-US" sz="2000" dirty="0"/>
              <a:t>We </a:t>
            </a:r>
            <a:r>
              <a:rPr lang="en-US" sz="2000" dirty="0" err="1"/>
              <a:t>werken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metaalnet</a:t>
            </a:r>
            <a:r>
              <a:rPr lang="en-US" sz="2000" dirty="0"/>
              <a:t> </a:t>
            </a:r>
            <a:r>
              <a:rPr lang="en-US" sz="2000" dirty="0" err="1"/>
              <a:t>rond</a:t>
            </a:r>
            <a:r>
              <a:rPr lang="en-US" sz="2000" dirty="0"/>
              <a:t> de </a:t>
            </a:r>
            <a:r>
              <a:rPr lang="en-US" sz="2000" dirty="0" err="1"/>
              <a:t>kabel</a:t>
            </a:r>
            <a:r>
              <a:rPr lang="en-US" sz="2000" dirty="0"/>
              <a:t>, wat </a:t>
            </a:r>
            <a:r>
              <a:rPr lang="en-US" sz="2000" dirty="0" err="1"/>
              <a:t>interferentie</a:t>
            </a:r>
            <a:r>
              <a:rPr lang="en-US" sz="2000" dirty="0"/>
              <a:t> </a:t>
            </a:r>
            <a:r>
              <a:rPr lang="en-US" sz="2000" dirty="0" err="1"/>
              <a:t>zou</a:t>
            </a:r>
            <a:r>
              <a:rPr lang="en-US" sz="2000" dirty="0"/>
              <a:t> </a:t>
            </a:r>
            <a:r>
              <a:rPr lang="en-US" sz="2000" dirty="0" err="1"/>
              <a:t>creëeren</a:t>
            </a:r>
            <a:r>
              <a:rPr lang="en-US" sz="2000" dirty="0"/>
              <a:t>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97AE07-B45D-4E84-8AE2-1576442CE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r="9875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FAA79-A957-4EA6-B426-BB5150D7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Installatie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72B7AC-D9BC-4B84-8398-5E0E35A9B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RMC-kabel: installeren met alle bestaande kabelleggers</a:t>
            </a:r>
          </a:p>
        </p:txBody>
      </p:sp>
      <p:pic>
        <p:nvPicPr>
          <p:cNvPr id="9" name="Tijdelijke aanduiding voor inhoud 8" descr="Afbeelding met speelgoed, vrachtwagen, zitten, auto&#10;&#10;Automatisch gegenereerde beschrijving">
            <a:extLst>
              <a:ext uri="{FF2B5EF4-FFF2-40B4-BE49-F238E27FC236}">
                <a16:creationId xmlns:a16="http://schemas.microsoft.com/office/drawing/2014/main" id="{6191E1BA-9D45-49F5-A10E-67B3312DF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13" y="2657475"/>
            <a:ext cx="2564987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D3E35B-9DA6-4056-AF4A-BC2E0166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476251"/>
            <a:ext cx="5183188" cy="933450"/>
          </a:xfrm>
        </p:spPr>
        <p:txBody>
          <a:bodyPr/>
          <a:lstStyle/>
          <a:p>
            <a:r>
              <a:rPr lang="nl-BE" dirty="0"/>
              <a:t>GCC-kabel: wij leveren een aanpasstuk voor uw kabelleger, zie prijslijst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0CEB774-24D4-44CE-9401-82280CB454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47323" y="1681163"/>
            <a:ext cx="5058317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F74F9-1A24-4C8E-AD05-F83CC043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rgbClr val="FFFFFF"/>
                </a:solidFill>
              </a:rPr>
              <a:t>Waarom zou u de blauwe draad verkiezen?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DCC37-C8BC-4CA3-A4C9-C226A455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nl-BE" sz="2000" dirty="0"/>
              <a:t>-met een plaatsing met de blauwe kabel en met de IP68 koppelingen realiseert u een probleemloze installatie, waterdicht, resistent aan weersomstandigheden én knaagdieren.</a:t>
            </a:r>
          </a:p>
          <a:p>
            <a:r>
              <a:rPr lang="nl-BE" sz="2000" dirty="0"/>
              <a:t>U vermindert automatisch de kans om ooit in de tuin naar een draadbreuk te moeten zoeken.</a:t>
            </a:r>
          </a:p>
          <a:p>
            <a:r>
              <a:rPr lang="nl-BE" sz="2000" dirty="0"/>
              <a:t>U weet dat uw installatie zeer betrouwbaar is.</a:t>
            </a:r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65906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0B77C-A290-4D87-B296-4D52C3F8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Toebehoren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ADCC275-4D97-42D1-A94A-8EBE5CC5B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270" y="26950"/>
            <a:ext cx="4467436" cy="6823971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43649F-7B89-40CC-9394-7591674D5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Koppelingen   voor RMC</a:t>
            </a:r>
          </a:p>
          <a:p>
            <a:endParaRPr lang="nl-BE" dirty="0"/>
          </a:p>
          <a:p>
            <a:r>
              <a:rPr lang="nl-BE" dirty="0"/>
              <a:t>                          voor GCC</a:t>
            </a:r>
          </a:p>
          <a:p>
            <a:endParaRPr lang="nl-BE" dirty="0"/>
          </a:p>
          <a:p>
            <a:r>
              <a:rPr lang="nl-BE" dirty="0"/>
              <a:t>Specifieke tang</a:t>
            </a:r>
          </a:p>
          <a:p>
            <a:endParaRPr lang="nl-BE" dirty="0"/>
          </a:p>
          <a:p>
            <a:r>
              <a:rPr lang="nl-BE" dirty="0"/>
              <a:t>Ankers met grotere opening voor kabel</a:t>
            </a:r>
          </a:p>
        </p:txBody>
      </p:sp>
    </p:spTree>
    <p:extLst>
      <p:ext uri="{BB962C8B-B14F-4D97-AF65-F5344CB8AC3E}">
        <p14:creationId xmlns:p14="http://schemas.microsoft.com/office/powerpoint/2010/main" val="7787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607FB-8AA2-4C41-8517-CD8FE51A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nl-BE" sz="4000" dirty="0">
                <a:solidFill>
                  <a:srgbClr val="FFFFFF"/>
                </a:solidFill>
              </a:rPr>
              <a:t> Bestel nu, leverbaar uit voorraad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FDC53-E16A-443A-BC4F-C2E84865D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endParaRPr lang="nl-BE" sz="2000" dirty="0"/>
          </a:p>
          <a:p>
            <a:endParaRPr lang="nl-BE" sz="20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B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Wij leveren enkel langs de officiële dealers van robotmaaiers</a:t>
            </a:r>
          </a:p>
          <a:p>
            <a:endParaRPr lang="nl-BE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B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 omtrent de dealers in uw buurt: mail naar:</a:t>
            </a:r>
          </a:p>
          <a:p>
            <a:endParaRPr lang="nl-BE" sz="20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BE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info@robotspecialist.be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inhoud 5" descr="Afbeelding met tafel, zitten, water, groep&#10;&#10;Automatisch gegenereerde beschrijving">
            <a:extLst>
              <a:ext uri="{FF2B5EF4-FFF2-40B4-BE49-F238E27FC236}">
                <a16:creationId xmlns:a16="http://schemas.microsoft.com/office/drawing/2014/main" id="{BBA428E5-32EE-437C-847F-CBAA7B3EB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51850" y="1463411"/>
            <a:ext cx="3197225" cy="4262966"/>
          </a:xfrm>
        </p:spPr>
      </p:pic>
    </p:spTree>
    <p:extLst>
      <p:ext uri="{BB962C8B-B14F-4D97-AF65-F5344CB8AC3E}">
        <p14:creationId xmlns:p14="http://schemas.microsoft.com/office/powerpoint/2010/main" val="322270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72B86D-2D1C-4748-B0EE-65FFE147F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87547ED7-67B4-4CA5-9E6E-FCA3D66DF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6C3CF46F-6113-4D62-AE16-A89DAEA4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6A7868F1-10F8-4F22-A314-34488F93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FA94D25-4E32-48D2-86AD-A4681A70F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879532" y="10"/>
            <a:ext cx="5692175" cy="6857990"/>
          </a:xfrm>
          <a:prstGeom prst="rect">
            <a:avLst/>
          </a:prstGeom>
        </p:spPr>
      </p:pic>
      <p:sp>
        <p:nvSpPr>
          <p:cNvPr id="19" name="Freeform 44">
            <a:extLst>
              <a:ext uri="{FF2B5EF4-FFF2-40B4-BE49-F238E27FC236}">
                <a16:creationId xmlns:a16="http://schemas.microsoft.com/office/drawing/2014/main" id="{E38DE819-68BA-4A04-BDED-38844626E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B8EEE-2A43-449E-A21B-AD9DF53BA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E9C89B-E8B0-4B71-9E25-19932574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800391"/>
            <a:ext cx="10399643" cy="12138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Niet zo maar draad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B8C378-4505-4639-8978-F9B38313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6989" y="2490436"/>
            <a:ext cx="4019630" cy="35671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 Bij de meeste robotmaaiers wordt een draad gebruikt om het terrein dat door de robot mag gemaaid worden te begrenzen.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Het principe is steeds hetzelfde: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Omtrekdraad, omtrekkabel, grensdraad, perimeterdraad, robotmaaierdraad slaan op dezelfde functie,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Het laadstation creëert een signaal dat door de draad gestuurd wordt en de robot blijft in contact met dat signaal, wat zijn gebied beperkt.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Maar er zijn duidelijke verschillen:</a:t>
            </a:r>
          </a:p>
        </p:txBody>
      </p:sp>
    </p:spTree>
    <p:extLst>
      <p:ext uri="{BB962C8B-B14F-4D97-AF65-F5344CB8AC3E}">
        <p14:creationId xmlns:p14="http://schemas.microsoft.com/office/powerpoint/2010/main" val="35226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D250D-72B9-491C-9A77-AE6EE0A7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Perimeterdraad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AB0565-6974-4FBB-B374-3B8F235CF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Opbouw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6BE003-692E-4AEC-810B-4F60A751B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/>
          </a:p>
          <a:p>
            <a:r>
              <a:rPr lang="nl-BE" sz="2400" dirty="0"/>
              <a:t>Kern: fijne draadjes </a:t>
            </a:r>
          </a:p>
          <a:p>
            <a:r>
              <a:rPr lang="nl-BE" sz="2400" dirty="0"/>
              <a:t>Hier kan al een kwaliteitsverschil zijn: </a:t>
            </a:r>
          </a:p>
          <a:p>
            <a:pPr marL="0" indent="0">
              <a:buNone/>
            </a:pPr>
            <a:r>
              <a:rPr lang="nl-BE" sz="2400" dirty="0"/>
              <a:t>   Aluminium, koper, vertind koper</a:t>
            </a:r>
          </a:p>
          <a:p>
            <a:pPr marL="0" indent="0">
              <a:buNone/>
            </a:pPr>
            <a:r>
              <a:rPr lang="nl-BE" sz="2400" dirty="0"/>
              <a:t>Koper geeft een sterkere geleidbaarheid dan Aluminium!</a:t>
            </a:r>
          </a:p>
          <a:p>
            <a:pPr marL="0" indent="0">
              <a:buNone/>
            </a:pPr>
            <a:r>
              <a:rPr lang="nl-BE" sz="2400" dirty="0"/>
              <a:t>   vertind koper zal de tand des tijds beter weerstaan!</a:t>
            </a:r>
          </a:p>
          <a:p>
            <a:pPr marL="0" indent="0">
              <a:buNone/>
            </a:pPr>
            <a:r>
              <a:rPr lang="nl-BE" sz="2400" dirty="0"/>
              <a:t>   dikte van de kern: dikker zal het signaal verder brengen, gebruik dikkere kern voor grotere installaties!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0D7849-43EE-4B8B-8D5A-3A915ABFC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Tijdelijke aanduiding voor inhoud 7" descr="Afbeelding met spel, honkbal&#10;&#10;Automatisch gegenereerde beschrijving">
            <a:extLst>
              <a:ext uri="{FF2B5EF4-FFF2-40B4-BE49-F238E27FC236}">
                <a16:creationId xmlns:a16="http://schemas.microsoft.com/office/drawing/2014/main" id="{D70F1080-4728-465F-A766-A490CD9029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0186" y="966027"/>
            <a:ext cx="3947917" cy="5263889"/>
          </a:xfrm>
        </p:spPr>
      </p:pic>
    </p:spTree>
    <p:extLst>
      <p:ext uri="{BB962C8B-B14F-4D97-AF65-F5344CB8AC3E}">
        <p14:creationId xmlns:p14="http://schemas.microsoft.com/office/powerpoint/2010/main" val="339318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8D9BEE4-0F3D-4A7D-9BCD-B7B7D717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Functies van de draad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56A3436-35CB-4CE6-B94C-CC61B9B25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8" r="-2" b="-2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C9FA2-4099-4920-A9DC-2654558B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/>
          </a:p>
          <a:p>
            <a:r>
              <a:rPr lang="en-US" sz="1700"/>
              <a:t>De draad geeft een signaal krachtiger door op grotere lengte als de kern dikker is</a:t>
            </a:r>
          </a:p>
          <a:p>
            <a:r>
              <a:rPr lang="en-US" sz="1700"/>
              <a:t>Het materiaal rond deze kern kan kunststof of (synthetisch) rubber zijn.</a:t>
            </a:r>
          </a:p>
          <a:p>
            <a:r>
              <a:rPr lang="en-US" sz="1700"/>
              <a:t>Maar: knaagdieren houden van kunststof ! </a:t>
            </a:r>
          </a:p>
          <a:p>
            <a:r>
              <a:rPr lang="en-US" sz="1700"/>
              <a:t>Bij droog weer komen er spanningen in de grond en die hebben inwerking op de draad én de verbindingen</a:t>
            </a:r>
          </a:p>
          <a:p>
            <a:r>
              <a:rPr lang="en-US" sz="1700"/>
              <a:t>In vochtige grond kunnen de verbindingen fout lopen</a:t>
            </a:r>
          </a:p>
        </p:txBody>
      </p:sp>
    </p:spTree>
    <p:extLst>
      <p:ext uri="{BB962C8B-B14F-4D97-AF65-F5344CB8AC3E}">
        <p14:creationId xmlns:p14="http://schemas.microsoft.com/office/powerpoint/2010/main" val="359960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EAE27-A129-4167-BA39-3B9E81CC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Professioneel installeren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C58C7B-A879-4386-9430-E7200099D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Een degelijke kabeltang</a:t>
            </a:r>
          </a:p>
        </p:txBody>
      </p:sp>
      <p:pic>
        <p:nvPicPr>
          <p:cNvPr id="8" name="Tijdelijke aanduiding voor inhoud 7" descr="Afbeelding met zitten, tafel, wit, blauw&#10;&#10;Automatisch gegenereerde beschrijving">
            <a:extLst>
              <a:ext uri="{FF2B5EF4-FFF2-40B4-BE49-F238E27FC236}">
                <a16:creationId xmlns:a16="http://schemas.microsoft.com/office/drawing/2014/main" id="{5355D2D3-03A8-40EA-9D09-0DB16D63F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628900"/>
            <a:ext cx="3266877" cy="4355836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BB76E9-DE97-48A4-91F4-A357304CE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Deze tang laat toe alle gangbare draden te </a:t>
            </a:r>
            <a:r>
              <a:rPr lang="nl-BE" dirty="0" err="1"/>
              <a:t>ontstrippen</a:t>
            </a:r>
            <a:r>
              <a:rPr lang="nl-BE" dirty="0"/>
              <a:t> in één beweging</a:t>
            </a:r>
          </a:p>
        </p:txBody>
      </p:sp>
      <p:pic>
        <p:nvPicPr>
          <p:cNvPr id="10" name="Tijdelijke aanduiding voor inhoud 9" descr="Afbeelding met stuk, zitten, man, hand&#10;&#10;Automatisch gegenereerde beschrijving">
            <a:extLst>
              <a:ext uri="{FF2B5EF4-FFF2-40B4-BE49-F238E27FC236}">
                <a16:creationId xmlns:a16="http://schemas.microsoft.com/office/drawing/2014/main" id="{8493AD2B-A8A5-4F00-A362-15A1A5A748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71" y="2502163"/>
            <a:ext cx="3264694" cy="4352925"/>
          </a:xfrm>
        </p:spPr>
      </p:pic>
    </p:spTree>
    <p:extLst>
      <p:ext uri="{BB962C8B-B14F-4D97-AF65-F5344CB8AC3E}">
        <p14:creationId xmlns:p14="http://schemas.microsoft.com/office/powerpoint/2010/main" val="143917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E2CAE-2CD7-435E-BAC0-A3DCEDAB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Professioneel installeren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BAEDCB-595E-41D0-AC2E-839CD5836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tang knipt het omhulsel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9BA3E075-817E-4B94-ABF4-D6B4329B3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61" y="2505075"/>
            <a:ext cx="2763441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A9A582-5883-45A4-B20D-77FF979AE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En trekt het omhulsel meteen van de draad</a:t>
            </a:r>
          </a:p>
        </p:txBody>
      </p:sp>
      <p:pic>
        <p:nvPicPr>
          <p:cNvPr id="8" name="Tijdelijke aanduiding voor inhoud 7" descr="Afbeelding met buiten, bedekt, zitten, sneeuw&#10;&#10;Automatisch gegenereerde beschrijving">
            <a:extLst>
              <a:ext uri="{FF2B5EF4-FFF2-40B4-BE49-F238E27FC236}">
                <a16:creationId xmlns:a16="http://schemas.microsoft.com/office/drawing/2014/main" id="{E4FB92B7-B955-4DDB-A61B-2F8E447C3E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73" y="2505075"/>
            <a:ext cx="2763441" cy="3684588"/>
          </a:xfrm>
        </p:spPr>
      </p:pic>
    </p:spTree>
    <p:extLst>
      <p:ext uri="{BB962C8B-B14F-4D97-AF65-F5344CB8AC3E}">
        <p14:creationId xmlns:p14="http://schemas.microsoft.com/office/powerpoint/2010/main" val="143713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6ADFC-38FD-4B2E-B288-4F13CE38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Draad-koppelingen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91FCFF-6977-48D7-9B82-9B9E93CF3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3M: 2 of 3 draden inschuiven en met tang sluiten, een gel beschermt de koppeling, kan wel uitdrogen of vocht opnemen</a:t>
            </a:r>
          </a:p>
        </p:txBody>
      </p:sp>
      <p:pic>
        <p:nvPicPr>
          <p:cNvPr id="8" name="Tijdelijke aanduiding voor inhoud 7" descr="Afbeelding met sneeuw, zitten, wit, man&#10;&#10;Automatisch gegenereerde beschrijving">
            <a:extLst>
              <a:ext uri="{FF2B5EF4-FFF2-40B4-BE49-F238E27FC236}">
                <a16:creationId xmlns:a16="http://schemas.microsoft.com/office/drawing/2014/main" id="{38F54374-1228-4800-9D91-891D1B14C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924440"/>
            <a:ext cx="4912784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21E5BA-8F07-454A-BB22-D0D46F29B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IP 67 connectie: gegarandeerd waterdicht</a:t>
            </a:r>
          </a:p>
        </p:txBody>
      </p:sp>
      <p:pic>
        <p:nvPicPr>
          <p:cNvPr id="10" name="Tijdelijke aanduiding voor inhoud 9" descr="Afbeelding met gebouw, teken, wit&#10;&#10;Automatisch gegenereerde beschrijving">
            <a:extLst>
              <a:ext uri="{FF2B5EF4-FFF2-40B4-BE49-F238E27FC236}">
                <a16:creationId xmlns:a16="http://schemas.microsoft.com/office/drawing/2014/main" id="{1FD76907-9888-478A-900F-8A7C86612C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8258" y="3198285"/>
            <a:ext cx="4182533" cy="3136900"/>
          </a:xfrm>
        </p:spPr>
      </p:pic>
    </p:spTree>
    <p:extLst>
      <p:ext uri="{BB962C8B-B14F-4D97-AF65-F5344CB8AC3E}">
        <p14:creationId xmlns:p14="http://schemas.microsoft.com/office/powerpoint/2010/main" val="404595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BD17E-647D-4609-98BF-40058102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IP 67-koppeling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1DED2D-66C3-46D4-8B3C-321527B29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Beschikbaar:    in-lijn of 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C4BBF35-82B6-4F3F-AF1D-C15BB9CDCC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531" y="3266281"/>
            <a:ext cx="4686300" cy="2162175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91F801-5911-405D-AD70-64FAEFD9F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Lichaam met aansluitvijs, 2 dichtingen, sluitstuk met klemvatting en klemmoer: waterdicht!</a:t>
            </a:r>
          </a:p>
        </p:txBody>
      </p:sp>
      <p:pic>
        <p:nvPicPr>
          <p:cNvPr id="9" name="Tijdelijke aanduiding voor inhoud 8" descr="Afbeelding met zitten, sneeuw, geel, water&#10;&#10;Automatisch gegenereerde beschrijving">
            <a:extLst>
              <a:ext uri="{FF2B5EF4-FFF2-40B4-BE49-F238E27FC236}">
                <a16:creationId xmlns:a16="http://schemas.microsoft.com/office/drawing/2014/main" id="{5EB93DEC-1EAE-40EA-80B8-A1B4EF59DB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73" y="2505075"/>
            <a:ext cx="2763441" cy="3684588"/>
          </a:xfrm>
        </p:spPr>
      </p:pic>
    </p:spTree>
    <p:extLst>
      <p:ext uri="{BB962C8B-B14F-4D97-AF65-F5344CB8AC3E}">
        <p14:creationId xmlns:p14="http://schemas.microsoft.com/office/powerpoint/2010/main" val="48568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D54B8-CB03-49AE-86C4-9326DA4C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IP 67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C7199F-CA05-4DE1-BF8E-0D72EFCEA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Aansluitstuk met klemvatting houdt vocht buiten</a:t>
            </a:r>
          </a:p>
        </p:txBody>
      </p:sp>
      <p:pic>
        <p:nvPicPr>
          <p:cNvPr id="8" name="Tijdelijke aanduiding voor inhoud 7" descr="Afbeelding met zitten, wit, tafel, licht&#10;&#10;Automatisch gegenereerde beschrijving">
            <a:extLst>
              <a:ext uri="{FF2B5EF4-FFF2-40B4-BE49-F238E27FC236}">
                <a16:creationId xmlns:a16="http://schemas.microsoft.com/office/drawing/2014/main" id="{9272F0F1-A2DF-4FF6-882D-42BFB2137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EC74F5-4EA1-42B1-8FE1-063953E52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           Aansluitstuk en spanmoer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B5991F92-FD9E-4AA8-AF5A-ACE3C915E6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2073" y="2505075"/>
            <a:ext cx="2763441" cy="3684588"/>
          </a:xfrm>
        </p:spPr>
      </p:pic>
    </p:spTree>
    <p:extLst>
      <p:ext uri="{BB962C8B-B14F-4D97-AF65-F5344CB8AC3E}">
        <p14:creationId xmlns:p14="http://schemas.microsoft.com/office/powerpoint/2010/main" val="1708152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718</Words>
  <Application>Microsoft Office PowerPoint</Application>
  <PresentationFormat>Breedbeeld</PresentationFormat>
  <Paragraphs>108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omtrekdraad</vt:lpstr>
      <vt:lpstr>Niet zo maar draad</vt:lpstr>
      <vt:lpstr>Perimeterdraad</vt:lpstr>
      <vt:lpstr>Functies van de draad</vt:lpstr>
      <vt:lpstr>Professioneel installeren</vt:lpstr>
      <vt:lpstr>Professioneel installeren</vt:lpstr>
      <vt:lpstr>Draad-koppelingen</vt:lpstr>
      <vt:lpstr>IP 67-koppeling</vt:lpstr>
      <vt:lpstr>IP 67</vt:lpstr>
      <vt:lpstr> Verschil in draden </vt:lpstr>
      <vt:lpstr>Op een rij: FR/2WR    2,5mm,1x0,75                     4412001   2,9mm,1x1                     RMC 400  4 mm   ,1x1                     4412002   3,5mm,1x1                     GCC 300    5,9mm,1x1,5</vt:lpstr>
      <vt:lpstr>OSVAN- omtrekdraad</vt:lpstr>
      <vt:lpstr>Voordelen van de RMC400 en GCC300</vt:lpstr>
      <vt:lpstr>PE-buiten-omhulsel: het probleem</vt:lpstr>
      <vt:lpstr>Installatie</vt:lpstr>
      <vt:lpstr>Waarom zou u de blauwe draad verkiezen?</vt:lpstr>
      <vt:lpstr>Toebehoren</vt:lpstr>
      <vt:lpstr> Bestel nu, leverbaar uit voorraad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omtrekdraad</dc:title>
  <dc:creator>willy.kempeneer@telenet.be</dc:creator>
  <cp:lastModifiedBy>willy.kempeneer@telenet.be</cp:lastModifiedBy>
  <cp:revision>5</cp:revision>
  <dcterms:created xsi:type="dcterms:W3CDTF">2020-04-13T10:15:09Z</dcterms:created>
  <dcterms:modified xsi:type="dcterms:W3CDTF">2020-04-23T10:40:52Z</dcterms:modified>
</cp:coreProperties>
</file>