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C91B2-68F8-4CE0-B4F0-EEB2DD8CF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B9F5CA-F772-4820-9874-F64ABC2BE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BA1852-7B0D-4213-A1FC-0A68CC20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670310-CD77-41C4-8361-3F96DD3D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E98CC1-BFAE-444A-9FD9-355DE972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9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EA48-37B2-4F36-A5B9-AD6656F9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9802F2-A91D-4770-B7BF-58667FF06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00D3EA-779C-474C-BEAA-11FC4E9D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FAAAE4-053A-4376-8A9F-D1458B51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7DB713-8A00-4FA9-AE89-A4E39BF2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2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96A444-2EF1-4CB1-AAF4-F8C7014DE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60BCF1-D8CD-4DF4-A093-3C1AD0B26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567614-B295-42EA-B13E-C6301927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5AEA79-CEC9-4480-A406-D122AB8F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59E11C-F391-4342-90B2-5DD2D646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2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4A82F-5804-41BA-AFEC-40B29D1E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F3715-4D27-40B1-A7C9-6962B846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1528DF-C651-4199-87C6-0A93E41A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9443F9-E774-4ECA-B2E8-D9CC326C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BBC04-546A-4430-90E0-21EF97DA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0F866-2A21-4561-AA63-92D89E38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2C0227-A3C1-47B4-976F-B1765A95F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317FFC-93C9-4901-8952-89C11DEF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674D3E-7459-4202-9CA7-92CF0D3B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D07EB-79AA-432F-8106-D4EC10B4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909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2A8BE-4FC9-4C8B-B65F-51CAA7A3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B867E0-EAB3-4A52-B06F-702AA4299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1187E4-FB59-43DA-87CA-27BD86B8D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2586D8-8AF1-4D96-904D-DF6CF82C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373641-9D60-4356-836A-451170AE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AA5629-CEDD-4498-AC8B-08FF69B5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094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12196-6230-4609-8C10-9909A914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D57851-C266-459D-932D-233213B0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D72FAC-6347-4FCA-A62B-3941A9502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727551-355F-4292-A0BD-9ABE67AA8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3F041A-0F21-4802-9A65-6053AD52F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4BAF7D-F264-43EC-9E4D-77F1212E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A70FDA-20F0-4FCB-9B27-0703614A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A16033-E905-4BFE-A68C-D7C14C08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202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45A29-9036-4182-8B45-248629D8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26AB9A-02DF-4188-B3D7-5A729951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8ECF1C-9A4F-47A0-8624-F05FB4BB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C4BE3D-D037-4885-92E9-A2BD7E59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89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1EAA52F-15AA-4CBA-9ED6-8EFF8C75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9E017A-3738-419B-8D1C-2A789846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CE95F8-5CFF-40FA-B02D-53CB0125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499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9E9C9-10CD-4DDD-AD50-E334FB81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D110D-57BB-4BF0-A5B5-83BE6CFC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A5355B-CF07-4C37-A09B-349F8DCFC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F50BAD-FA50-419B-9508-6CF8A102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5EECDC-B06C-4358-B0CF-DBD0EB0E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3D4001-491F-410A-8F1A-A3756A19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5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5A7-4C9B-44DB-9A87-E5AA982C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CA05B17-0940-4226-941F-EB960349E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90B70B-843D-41A4-9778-B54C6BADB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F4B93B-07F2-47B6-BE8B-89E87EA1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927609-FB33-4928-A758-FA5FD32A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618245-43D3-40AF-8D74-88709091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64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7A705D-1C8A-4FBF-80C6-DEA9B1B2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758824-F0E9-4BA4-8F80-CFEBC1BB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877520-E8CF-4AB3-A357-265134FE7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07638-53E1-4CA9-8F13-47D410A707D4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E9940-C409-4EC8-9631-2EA24D26A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D2FC23-A5F8-40F1-834D-77C2C0E9A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D732-487A-41F1-84D3-4E6AC67712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91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gskempeneer.b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6A1C6-BB97-4FBA-BF3C-CE71F37F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8917"/>
          </a:xfrm>
        </p:spPr>
        <p:txBody>
          <a:bodyPr/>
          <a:lstStyle/>
          <a:p>
            <a:r>
              <a:rPr lang="nl-BE" dirty="0"/>
              <a:t>Omtrek-kabel leggen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7C03E0-65D9-4729-806E-F113DCEA4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6000" dirty="0" err="1"/>
              <a:t>Shtt</a:t>
            </a:r>
            <a:r>
              <a:rPr lang="nl-BE" sz="6000" dirty="0"/>
              <a:t>…  in alle stilte</a:t>
            </a:r>
          </a:p>
        </p:txBody>
      </p:sp>
    </p:spTree>
    <p:extLst>
      <p:ext uri="{BB962C8B-B14F-4D97-AF65-F5344CB8AC3E}">
        <p14:creationId xmlns:p14="http://schemas.microsoft.com/office/powerpoint/2010/main" val="245500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593A9-B41F-42D8-A80A-DB73B7ED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eiland maken?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3C08E72-C6E2-4920-AF79-DB52759C9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8583" y="457200"/>
            <a:ext cx="6111588" cy="5411788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AA5A23-751A-4E42-9329-E399B0F2F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BE" sz="3200" dirty="0"/>
          </a:p>
          <a:p>
            <a:r>
              <a:rPr lang="nl-BE" sz="3200" dirty="0"/>
              <a:t>Stel de diepte op 5 cm bij het heenrijden en op 3 cm bij de terug.</a:t>
            </a:r>
          </a:p>
          <a:p>
            <a:r>
              <a:rPr lang="nl-BE" sz="3200" dirty="0"/>
              <a:t>Beide kabelgedeelten liggen mooi boven elkaar!</a:t>
            </a:r>
          </a:p>
        </p:txBody>
      </p:sp>
    </p:spTree>
    <p:extLst>
      <p:ext uri="{BB962C8B-B14F-4D97-AF65-F5344CB8AC3E}">
        <p14:creationId xmlns:p14="http://schemas.microsoft.com/office/powerpoint/2010/main" val="376712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0CA2ED-2306-45C7-AF6C-733CEB11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Geschikt voor elk gazon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F0415C-5C9D-4FD0-AF66-D3F644F0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De plaatsingsschaar loopt op 19 cm van elke boord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De machine kan hoeken van 90° perfect aan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826EA92-0A92-4248-B5D7-1EBE84A9E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7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826399-31FC-401E-AC23-2E81F181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AFSTAND HOUDEN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 descr="Afbeelding met vrachtwagen&#10;&#10;Automatisch gegenereerde beschrijving">
            <a:extLst>
              <a:ext uri="{FF2B5EF4-FFF2-40B4-BE49-F238E27FC236}">
                <a16:creationId xmlns:a16="http://schemas.microsoft.com/office/drawing/2014/main" id="{CEE75731-81AA-4445-B7B2-BC08D8918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-2" b="15543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C78B61-AB68-4AFF-A417-DC350B48C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Uitgerust met een flexibele afstandshouder in carbon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9CE42-7734-49B0-9293-0B3B28A0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Eenvoudige bediening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1E921B-B363-4FA3-AB40-DF30BB29F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Schakelaar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VOORUIT-Achteruit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Noodstop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Schakelaar voor snelheidsregeling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0 tot 4,5 km/h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F7B55C1-508C-4F1D-866E-28E901D8F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184238"/>
            <a:ext cx="6250769" cy="43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51AB52-5ADD-4688-83DB-8A2EB1F26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3FA0A9-8DA5-4E8E-BE43-A251A3B5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1001"/>
            <a:ext cx="5103839" cy="1907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TRAPLOZE SNELHEIDSREGELING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860207-ACE2-4B37-A2C2-9AAE0EEB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E8A59B16-7B5E-439A-AABE-6F43ADBED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38682BC1-12A9-49A6-B07D-32C0E5287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29740E6-43AC-43B8-A959-7FA88DA4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96E21AC4-82E7-4B8E-BE4D-06F7B388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921A779-B023-4EB0-B665-D0212F009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3E26D187-6A2A-4FCB-AB53-925262F7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ADC5C21D-9525-4C09-96AC-CD4117775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E55B79D7-B509-440B-BB0A-C932B288C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EB10EB7-F925-4AB7-9B6B-FAFCA6F00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4BDE1226-55F7-4E78-8946-97C0D7FDD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4FECC137-11B4-48FD-A1AA-610D2138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180C0DD7-6CE4-486B-916C-C3C87C818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810AE7F9-4396-41FB-94F9-8154D4DC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446068F4-9B70-4DC6-82E3-6A6366809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ACCF2A15-7704-4CCF-AB0A-20BE623E7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DF7B9FB-BF19-4609-9AF1-45D94DCB2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03EE7F2A-8C41-44E1-A5C5-F9D7A87E4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689CADC4-9D26-4B82-9B11-1E2140D1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707BC2C3-A51F-45C0-8BEC-31CC1E9AD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9ECFCC9B-5EAD-4BEC-A4C5-28A4766FC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 descr="Afbeelding met gras, buiten, persoon, man&#10;&#10;Automatisch gegenereerde beschrijving">
            <a:extLst>
              <a:ext uri="{FF2B5EF4-FFF2-40B4-BE49-F238E27FC236}">
                <a16:creationId xmlns:a16="http://schemas.microsoft.com/office/drawing/2014/main" id="{1DC906F8-B4FE-4FE1-82BA-1834BFA7A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r="-2" b="6672"/>
          <a:stretch/>
        </p:blipFill>
        <p:spPr>
          <a:xfrm>
            <a:off x="5995074" y="10"/>
            <a:ext cx="6196926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BBA6F99-C2E7-4A60-BF6F-95A240756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825032"/>
            <a:ext cx="6333856" cy="4032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FFED4C-BB24-4D81-ACA5-F85DC9301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10600"/>
            <a:ext cx="5267425" cy="30558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Laat toe een kleine hoek traag te nemen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En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Op grote terreinen snel te werken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501384"/>
            <a:ext cx="658368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51AB52-5ADD-4688-83DB-8A2EB1F26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06746-8DB1-44ED-98BD-E1EE4D2C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1001"/>
            <a:ext cx="5103839" cy="1907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Basisgewicht 92 kg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Bijkomend 25 kg incl.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860207-ACE2-4B37-A2C2-9AAE0EEB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E8A59B16-7B5E-439A-AABE-6F43ADBED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38682BC1-12A9-49A6-B07D-32C0E5287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29740E6-43AC-43B8-A959-7FA88DA4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96E21AC4-82E7-4B8E-BE4D-06F7B388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921A779-B023-4EB0-B665-D0212F009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3E26D187-6A2A-4FCB-AB53-925262F7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ADC5C21D-9525-4C09-96AC-CD4117775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E55B79D7-B509-440B-BB0A-C932B288C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EB10EB7-F925-4AB7-9B6B-FAFCA6F00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4BDE1226-55F7-4E78-8946-97C0D7FDD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4FECC137-11B4-48FD-A1AA-610D2138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180C0DD7-6CE4-486B-916C-C3C87C818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810AE7F9-4396-41FB-94F9-8154D4DC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446068F4-9B70-4DC6-82E3-6A6366809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ACCF2A15-7704-4CCF-AB0A-20BE623E7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DF7B9FB-BF19-4609-9AF1-45D94DCB2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03EE7F2A-8C41-44E1-A5C5-F9D7A87E4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689CADC4-9D26-4B82-9B11-1E2140D1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707BC2C3-A51F-45C0-8BEC-31CC1E9AD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9ECFCC9B-5EAD-4BEC-A4C5-28A4766FC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 descr="Afbeelding met gras, speelgoed, klein, tafel&#10;&#10;Automatisch gegenereerde beschrijving">
            <a:extLst>
              <a:ext uri="{FF2B5EF4-FFF2-40B4-BE49-F238E27FC236}">
                <a16:creationId xmlns:a16="http://schemas.microsoft.com/office/drawing/2014/main" id="{4009DAC8-5B48-43FF-862F-1320360DE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"/>
          <a:stretch/>
        </p:blipFill>
        <p:spPr>
          <a:xfrm>
            <a:off x="5995074" y="10"/>
            <a:ext cx="6196926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BBA6F99-C2E7-4A60-BF6F-95A240756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825032"/>
            <a:ext cx="6333856" cy="4032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664C0E-C8EE-4DCA-9746-F54739D53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10600"/>
            <a:ext cx="5267425" cy="30558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Wordt geleverd met bijkomend gewicht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Gebruik dit op harde terreinen, neem het weg bij zachte ondergrond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501384"/>
            <a:ext cx="658368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B1E2AA-F6B2-4C45-BE7D-068A7D60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Dank zij regelbare stand van de schaar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 descr="Afbeelding met gras, buiten, transport, gebouw&#10;&#10;Automatisch gegenereerde beschrijving">
            <a:extLst>
              <a:ext uri="{FF2B5EF4-FFF2-40B4-BE49-F238E27FC236}">
                <a16:creationId xmlns:a16="http://schemas.microsoft.com/office/drawing/2014/main" id="{F0D3CA86-9052-4FE7-A3FB-112343984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2" r="2" b="16658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533E74-78E1-471F-9699-F7F99ABBF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Kan zich ook op ongelijk terrein verplaatsen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weg, vrachtwagen, buiten, man&#10;&#10;Automatisch gegenereerde beschrijving">
            <a:extLst>
              <a:ext uri="{FF2B5EF4-FFF2-40B4-BE49-F238E27FC236}">
                <a16:creationId xmlns:a16="http://schemas.microsoft.com/office/drawing/2014/main" id="{588360E9-C340-4432-9D50-E06753202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" b="-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760845-2E32-4EE8-B421-AA18D32E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Gemakkelijk laden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78FC42-BDF3-4E37-AF9B-9C97D25F9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Dank zij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VOORUIT-ACHTERUIT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Gemakkelijk laden met laadplanken</a:t>
            </a:r>
          </a:p>
        </p:txBody>
      </p:sp>
    </p:spTree>
    <p:extLst>
      <p:ext uri="{BB962C8B-B14F-4D97-AF65-F5344CB8AC3E}">
        <p14:creationId xmlns:p14="http://schemas.microsoft.com/office/powerpoint/2010/main" val="359772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1571D-E915-4755-A1C6-1B5708F8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Bovendien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21187ED-327E-455F-9CB4-9DB2C263E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5" y="1992923"/>
            <a:ext cx="8073245" cy="3123989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85D4D1-65FA-4781-86E6-2CBC7CD32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57074" cy="3811588"/>
          </a:xfrm>
        </p:spPr>
        <p:txBody>
          <a:bodyPr>
            <a:normAutofit/>
          </a:bodyPr>
          <a:lstStyle/>
          <a:p>
            <a:r>
              <a:rPr lang="nl-BE" sz="3200" dirty="0"/>
              <a:t>Opklapbaar stuur </a:t>
            </a:r>
          </a:p>
          <a:p>
            <a:r>
              <a:rPr lang="nl-BE" sz="3200" dirty="0"/>
              <a:t>Voor transport</a:t>
            </a:r>
          </a:p>
          <a:p>
            <a:r>
              <a:rPr lang="nl-BE" sz="3200" dirty="0"/>
              <a:t>OF </a:t>
            </a:r>
          </a:p>
          <a:p>
            <a:r>
              <a:rPr lang="nl-BE" sz="3200" dirty="0"/>
              <a:t>Om onder bomen en struiken door te kunnen</a:t>
            </a:r>
          </a:p>
        </p:txBody>
      </p:sp>
    </p:spTree>
    <p:extLst>
      <p:ext uri="{BB962C8B-B14F-4D97-AF65-F5344CB8AC3E}">
        <p14:creationId xmlns:p14="http://schemas.microsoft.com/office/powerpoint/2010/main" val="351071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DB2B3-577A-47B6-B9E6-9E569E7A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F0EC76F-4BE5-47CD-92AC-632A07939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2712442"/>
            <a:ext cx="6944213" cy="1601649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4957E1-C178-42EA-8FC5-A2BA3885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BE" sz="3200" dirty="0"/>
          </a:p>
          <a:p>
            <a:r>
              <a:rPr lang="nl-BE" sz="3200" dirty="0"/>
              <a:t>STUUR VERSTELBAAR </a:t>
            </a:r>
          </a:p>
          <a:p>
            <a:r>
              <a:rPr lang="nl-BE" sz="3200" dirty="0"/>
              <a:t>Om tegen de haag aan te kunnen werken</a:t>
            </a:r>
          </a:p>
        </p:txBody>
      </p:sp>
    </p:spTree>
    <p:extLst>
      <p:ext uri="{BB962C8B-B14F-4D97-AF65-F5344CB8AC3E}">
        <p14:creationId xmlns:p14="http://schemas.microsoft.com/office/powerpoint/2010/main" val="201205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4EF3E-472B-412C-A53F-CF7D144B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Wat verwacht je van een kabellegmachine?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78925-02E8-4318-A74C-3B4D0E33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nl-BE" sz="3200" dirty="0"/>
              <a:t>Kabels kunnen leggen tot 6mm doormeter</a:t>
            </a:r>
          </a:p>
          <a:p>
            <a:r>
              <a:rPr lang="nl-BE" sz="3200" dirty="0"/>
              <a:t>Ook in harde grond kunnen kabel leggen</a:t>
            </a:r>
          </a:p>
          <a:p>
            <a:r>
              <a:rPr lang="nl-BE" sz="3200" dirty="0"/>
              <a:t>Gemakkelijk te gebruiken, goed hoeken nemen</a:t>
            </a:r>
          </a:p>
          <a:p>
            <a:r>
              <a:rPr lang="nl-BE" sz="3200" dirty="0"/>
              <a:t>Bruikbaar op harde grond, niet sporen in zachte grond</a:t>
            </a:r>
          </a:p>
          <a:p>
            <a:r>
              <a:rPr lang="nl-BE" sz="3200" dirty="0"/>
              <a:t>Ook net aangelegde gazon op rol aankunnen</a:t>
            </a:r>
          </a:p>
          <a:p>
            <a:r>
              <a:rPr lang="nl-BE" sz="3200" dirty="0"/>
              <a:t>Geen slijtage, robuust</a:t>
            </a:r>
          </a:p>
          <a:p>
            <a:r>
              <a:rPr lang="nl-BE" sz="3200" dirty="0"/>
              <a:t>Kleine moeilijke gazons perfect doen, grote oppervlakten snel</a:t>
            </a:r>
          </a:p>
          <a:p>
            <a:r>
              <a:rPr lang="nl-BE" sz="3200" dirty="0">
                <a:solidFill>
                  <a:srgbClr val="FF0000"/>
                </a:solidFill>
              </a:rPr>
              <a:t>Wij voegen er nog aan toe: in alle stilte, </a:t>
            </a:r>
            <a:r>
              <a:rPr lang="nl-BE" sz="3200" dirty="0" err="1">
                <a:solidFill>
                  <a:srgbClr val="FF0000"/>
                </a:solidFill>
              </a:rPr>
              <a:t>milieu-vriendelijk</a:t>
            </a:r>
            <a:r>
              <a:rPr lang="nl-BE" sz="32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282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9EE09-09B1-4350-8056-3E23346D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40081"/>
            <a:ext cx="10515600" cy="701040"/>
          </a:xfrm>
        </p:spPr>
        <p:txBody>
          <a:bodyPr>
            <a:normAutofit fontScale="90000"/>
          </a:bodyPr>
          <a:lstStyle/>
          <a:p>
            <a:r>
              <a:rPr lang="nl-BE" dirty="0"/>
              <a:t>                     Techniek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799E1F-2C1B-462B-AD35-8132EBFE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69721"/>
            <a:ext cx="10515600" cy="4519930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36D905E-E284-4026-A099-DBAF745EF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30" y="1355088"/>
            <a:ext cx="8206740" cy="52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EB6D4-A4AB-4908-B067-62F011F10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Interesse?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D11686-DCB0-4FA4-AE11-21BB9EC475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Bel meteen: WILLY 0475.41.67.69</a:t>
            </a:r>
          </a:p>
          <a:p>
            <a:r>
              <a:rPr lang="nl-BE" dirty="0"/>
              <a:t>Of mail </a:t>
            </a:r>
            <a:r>
              <a:rPr lang="nl-BE" dirty="0">
                <a:hlinkClick r:id="rId2"/>
              </a:rPr>
              <a:t>info@agskempeneer.be</a:t>
            </a:r>
            <a:endParaRPr lang="nl-BE" dirty="0"/>
          </a:p>
          <a:p>
            <a:r>
              <a:rPr lang="nl-BE" dirty="0"/>
              <a:t>We maken u graag een offerte of doen een demo ter plaatse</a:t>
            </a:r>
          </a:p>
        </p:txBody>
      </p:sp>
    </p:spTree>
    <p:extLst>
      <p:ext uri="{BB962C8B-B14F-4D97-AF65-F5344CB8AC3E}">
        <p14:creationId xmlns:p14="http://schemas.microsoft.com/office/powerpoint/2010/main" val="253507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A872E-12C6-4544-9BC3-DD541241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923"/>
            <a:ext cx="4806184" cy="33109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 </a:t>
            </a:r>
            <a:r>
              <a:rPr lang="en-US" sz="5000" dirty="0" err="1"/>
              <a:t>Traploze</a:t>
            </a:r>
            <a:r>
              <a:rPr lang="en-US" sz="5000" dirty="0"/>
              <a:t> </a:t>
            </a:r>
            <a:r>
              <a:rPr lang="en-US" sz="5000" dirty="0" err="1"/>
              <a:t>snelheid</a:t>
            </a:r>
            <a:r>
              <a:rPr lang="en-US" sz="5000" dirty="0"/>
              <a:t>…</a:t>
            </a:r>
          </a:p>
        </p:txBody>
      </p:sp>
      <p:pic>
        <p:nvPicPr>
          <p:cNvPr id="6" name="Tijdelijke aanduiding voor inhoud 5" descr="Afbeelding met gras, buiten, persoon, man&#10;&#10;Automatisch gegenereerde beschrijving">
            <a:extLst>
              <a:ext uri="{FF2B5EF4-FFF2-40B4-BE49-F238E27FC236}">
                <a16:creationId xmlns:a16="http://schemas.microsoft.com/office/drawing/2014/main" id="{D8645D5E-5007-4BED-A4CB-B0BB50DB0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5" r="-1" b="6053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4B7AB4-7FC2-4E88-9D17-073521825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PAPST KV-1</a:t>
            </a:r>
          </a:p>
          <a:p>
            <a:endParaRPr lang="nl-BE" sz="3200" dirty="0"/>
          </a:p>
          <a:p>
            <a:r>
              <a:rPr lang="nl-BE" sz="3200" dirty="0"/>
              <a:t>Geschikt voor alle kabels</a:t>
            </a:r>
          </a:p>
          <a:p>
            <a:endParaRPr lang="nl-BE" sz="3200" dirty="0"/>
          </a:p>
          <a:p>
            <a:r>
              <a:rPr lang="nl-BE" sz="3200" dirty="0"/>
              <a:t>Geschikt voor alle gazons </a:t>
            </a:r>
          </a:p>
          <a:p>
            <a:endParaRPr lang="nl-BE" sz="3200" dirty="0"/>
          </a:p>
          <a:p>
            <a:r>
              <a:rPr lang="nl-BE" sz="3200" dirty="0"/>
              <a:t>In stilte…</a:t>
            </a:r>
          </a:p>
        </p:txBody>
      </p:sp>
    </p:spTree>
    <p:extLst>
      <p:ext uri="{BB962C8B-B14F-4D97-AF65-F5344CB8AC3E}">
        <p14:creationId xmlns:p14="http://schemas.microsoft.com/office/powerpoint/2010/main" val="320749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D13517-AD30-4F3A-918A-8ED018DD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ELEKTRISCH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 descr="Afbeelding met object, zitten, tafel, zwart&#10;&#10;Automatisch gegenereerde beschrijving">
            <a:extLst>
              <a:ext uri="{FF2B5EF4-FFF2-40B4-BE49-F238E27FC236}">
                <a16:creationId xmlns:a16="http://schemas.microsoft.com/office/drawing/2014/main" id="{73EC5BBC-3A1C-4F77-992B-9AEB23E95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 r="1" b="11404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DF856B-4B06-4DB3-98DB-E06814A92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 2 batterijen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Laten toe een volle dag te werken,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In stilte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Geen geur, rook, benzine vullen, olie verversen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Enkel ‘s avonds laden 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395A38-C724-4716-9A7D-B18E1D67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Laat de PAPST ‘s avonds in de bestelwagen!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42F5180-E99A-432E-A6A4-1837DA539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r="1" b="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AC1B73-AB21-4E04-8C76-2473236CA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Mits een verlengdraad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Kan je de PAPST in de bestelwagen een nacht laten opladen.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De volgende morgen staat hij weer klaar!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4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996F6-EFEE-47B6-B15A-97EA089F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Basistechniek</a:t>
            </a:r>
          </a:p>
        </p:txBody>
      </p:sp>
      <p:pic>
        <p:nvPicPr>
          <p:cNvPr id="6" name="Tijdelijke aanduiding voor inhoud 5" descr="Afbeelding met transport&#10;&#10;Automatisch gegenereerde beschrijving">
            <a:extLst>
              <a:ext uri="{FF2B5EF4-FFF2-40B4-BE49-F238E27FC236}">
                <a16:creationId xmlns:a16="http://schemas.microsoft.com/office/drawing/2014/main" id="{AE357190-C046-4BBD-BB38-CC3F655BD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63" y="1031632"/>
            <a:ext cx="6715846" cy="4837356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56D2FE-135F-4BB3-8BB1-37B8C9D06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592" y="2057400"/>
            <a:ext cx="4243434" cy="3811588"/>
          </a:xfrm>
        </p:spPr>
        <p:txBody>
          <a:bodyPr>
            <a:normAutofit/>
          </a:bodyPr>
          <a:lstStyle/>
          <a:p>
            <a:r>
              <a:rPr lang="nl-BE" sz="3200" dirty="0"/>
              <a:t>Schijf en gleuf instelbaar tot 5cm diep</a:t>
            </a:r>
          </a:p>
          <a:p>
            <a:r>
              <a:rPr lang="nl-BE" sz="3200" dirty="0"/>
              <a:t>Schakelaar</a:t>
            </a:r>
          </a:p>
          <a:p>
            <a:r>
              <a:rPr lang="nl-BE" sz="3200" dirty="0"/>
              <a:t>VOORUIT-ACHTERUIT</a:t>
            </a:r>
          </a:p>
          <a:p>
            <a:r>
              <a:rPr lang="nl-BE" sz="3200" dirty="0"/>
              <a:t>Schakelaar</a:t>
            </a:r>
          </a:p>
          <a:p>
            <a:r>
              <a:rPr lang="nl-BE" sz="3200" dirty="0"/>
              <a:t>SNELHEID</a:t>
            </a:r>
          </a:p>
          <a:p>
            <a:r>
              <a:rPr lang="nl-BE" sz="3200" dirty="0"/>
              <a:t>Afneembaar gewicht</a:t>
            </a:r>
          </a:p>
        </p:txBody>
      </p:sp>
    </p:spTree>
    <p:extLst>
      <p:ext uri="{BB962C8B-B14F-4D97-AF65-F5344CB8AC3E}">
        <p14:creationId xmlns:p14="http://schemas.microsoft.com/office/powerpoint/2010/main" val="42613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5DF8C4-09CA-473E-937E-C1407BE1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Het basisprincipe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 descr="Afbeelding met vrachtwagen&#10;&#10;Automatisch gegenereerde beschrijving">
            <a:extLst>
              <a:ext uri="{FF2B5EF4-FFF2-40B4-BE49-F238E27FC236}">
                <a16:creationId xmlns:a16="http://schemas.microsoft.com/office/drawing/2014/main" id="{29795A84-4FFC-4D22-8E3E-4A6B8FA6B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b="9122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2DF7B7-61BD-494A-B8ED-B6DC18AF9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onverwoestbare</a:t>
            </a:r>
            <a:r>
              <a:rPr lang="en-US" sz="1800" dirty="0"/>
              <a:t> </a:t>
            </a:r>
            <a:r>
              <a:rPr lang="en-US" sz="1800" dirty="0" err="1"/>
              <a:t>zaagschijf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Draait</a:t>
            </a:r>
            <a:r>
              <a:rPr lang="en-US" sz="1800" dirty="0"/>
              <a:t> </a:t>
            </a:r>
            <a:r>
              <a:rPr lang="en-US" sz="1800" dirty="0" err="1"/>
              <a:t>iets</a:t>
            </a:r>
            <a:r>
              <a:rPr lang="en-US" sz="1800" dirty="0"/>
              <a:t> </a:t>
            </a:r>
            <a:r>
              <a:rPr lang="en-US" sz="1800" dirty="0" err="1"/>
              <a:t>sneller</a:t>
            </a:r>
            <a:r>
              <a:rPr lang="en-US" sz="1800" dirty="0"/>
              <a:t> dan de </a:t>
            </a:r>
            <a:r>
              <a:rPr lang="en-US" sz="1800" dirty="0" err="1"/>
              <a:t>wielen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En </a:t>
            </a:r>
            <a:r>
              <a:rPr lang="en-US" sz="1800" dirty="0" err="1"/>
              <a:t>zaagt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gleuf</a:t>
            </a:r>
            <a:r>
              <a:rPr lang="en-US" sz="1800" dirty="0"/>
              <a:t> in het </a:t>
            </a:r>
            <a:r>
              <a:rPr lang="en-US" sz="1800" dirty="0" err="1"/>
              <a:t>gazon</a:t>
            </a: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D15AA5-2D73-4A11-A8C5-045F5F43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D77E69-609D-4EB4-9B52-DE54D099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3981425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Werking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158FAB-5B51-448D-B57F-B977E815C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522BD938-9DFF-4709-A3BD-499A2B456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EE23561C-E245-4EC9-996E-99893D1F1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336B954F-9D36-49C3-8B2C-EC327B40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49AAB67-422A-4669-A954-FB5FA0631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212EC127-4771-463A-A7D7-C8B9D923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C92340F8-3D1D-481C-8E6A-DBB1C5A5F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ECCE0B4D-8F94-4455-89FE-2F37775A8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AA6AA56D-4829-4C1A-AB58-33D00416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3DE339F-48D1-468B-90E6-59A7FF981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0ABA130-9453-4EBB-9410-3D2CE04E0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BB3F52E-6FA3-4B26-9245-5420C9D6A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05E0729-E81C-4ABC-840F-FED6F147A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92CEFBE2-704E-4F3D-9127-BF1AAAF0B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9C6C9C8-8026-4DB6-95BA-15AFB5F4C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87A238B-F98E-42C1-80BF-9AFA32892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AB93E8E-CF0D-416D-B04B-53CD5FE7B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0F8339C-7983-42B5-8164-66D306B9C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44A32FF-DC2C-45E7-BE24-405D435E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F4AF73CC-5BCB-4B12-BCDD-108624BF7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DE8A7978-D28E-4E84-9E09-E6083A663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164E33-A098-44B6-B8F2-8F8074A13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649" y="3531476"/>
            <a:ext cx="3981424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De plaatsingsschaar volgt in elke beweging en brengt de draad feilloos in de gleuf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Geschikt voor kabels tot 6mm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916D3F3-F7CA-43E8-970C-601D38981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27888" b="1"/>
          <a:stretch/>
        </p:blipFill>
        <p:spPr>
          <a:xfrm>
            <a:off x="5860472" y="730949"/>
            <a:ext cx="5731071" cy="54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D15AA5-2D73-4A11-A8C5-045F5F43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D41513-EBD9-4B4F-9CDE-A98128D9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3981425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WERKING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158FAB-5B51-448D-B57F-B977E815C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522BD938-9DFF-4709-A3BD-499A2B456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EE23561C-E245-4EC9-996E-99893D1F1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336B954F-9D36-49C3-8B2C-EC327B40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49AAB67-422A-4669-A954-FB5FA0631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212EC127-4771-463A-A7D7-C8B9D923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C92340F8-3D1D-481C-8E6A-DBB1C5A5F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ECCE0B4D-8F94-4455-89FE-2F37775A8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AA6AA56D-4829-4C1A-AB58-33D00416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3DE339F-48D1-468B-90E6-59A7FF981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0ABA130-9453-4EBB-9410-3D2CE04E0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BB3F52E-6FA3-4B26-9245-5420C9D6A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05E0729-E81C-4ABC-840F-FED6F147A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92CEFBE2-704E-4F3D-9127-BF1AAAF0B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9C6C9C8-8026-4DB6-95BA-15AFB5F4C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87A238B-F98E-42C1-80BF-9AFA32892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AB93E8E-CF0D-416D-B04B-53CD5FE7B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0F8339C-7983-42B5-8164-66D306B9C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44A32FF-DC2C-45E7-BE24-405D435E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F4AF73CC-5BCB-4B12-BCDD-108624BF7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DE8A7978-D28E-4E84-9E09-E6083A663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E85C04-668C-4688-880D-86D5AA1FF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649" y="3531476"/>
            <a:ext cx="3981424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Met de zwengel is de diepte regelbaar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 van 5 cm boven niveau tot 5 cm diep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6" name="Tijdelijke aanduiding voor inhoud 5" descr="Afbeelding met tafel&#10;&#10;Automatisch gegenereerde beschrijving">
            <a:extLst>
              <a:ext uri="{FF2B5EF4-FFF2-40B4-BE49-F238E27FC236}">
                <a16:creationId xmlns:a16="http://schemas.microsoft.com/office/drawing/2014/main" id="{70AB4E7A-104A-49C9-B155-904721784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8" b="2"/>
          <a:stretch/>
        </p:blipFill>
        <p:spPr>
          <a:xfrm>
            <a:off x="5860472" y="730949"/>
            <a:ext cx="5731071" cy="54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69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421</Words>
  <Application>Microsoft Office PowerPoint</Application>
  <PresentationFormat>Breedbeeld</PresentationFormat>
  <Paragraphs>96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Omtrek-kabel leggen</vt:lpstr>
      <vt:lpstr>  Wat verwacht je van een kabellegmachine?</vt:lpstr>
      <vt:lpstr> Traploze snelheid…</vt:lpstr>
      <vt:lpstr>ELEKTRISCH</vt:lpstr>
      <vt:lpstr>Laat de PAPST ‘s avonds in de bestelwagen!</vt:lpstr>
      <vt:lpstr>Basistechniek</vt:lpstr>
      <vt:lpstr>Het basisprincipe</vt:lpstr>
      <vt:lpstr>Werking</vt:lpstr>
      <vt:lpstr>WERKING</vt:lpstr>
      <vt:lpstr>Een eiland maken?</vt:lpstr>
      <vt:lpstr> Geschikt voor elk gazon</vt:lpstr>
      <vt:lpstr>AFSTAND HOUDEN</vt:lpstr>
      <vt:lpstr>Eenvoudige bediening</vt:lpstr>
      <vt:lpstr>TRAPLOZE SNELHEIDSREGELING</vt:lpstr>
      <vt:lpstr>Basisgewicht 92 kg Bijkomend 25 kg incl.</vt:lpstr>
      <vt:lpstr>Dank zij regelbare stand van de schaar</vt:lpstr>
      <vt:lpstr>Gemakkelijk laden</vt:lpstr>
      <vt:lpstr>Bovendien</vt:lpstr>
      <vt:lpstr>En</vt:lpstr>
      <vt:lpstr>                     Techniek</vt:lpstr>
      <vt:lpstr>Interesse?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Omtrek-kabel leggen</dc:title>
  <dc:creator>Willy Kempeneer</dc:creator>
  <cp:lastModifiedBy>Willy Kempeneer</cp:lastModifiedBy>
  <cp:revision>4</cp:revision>
  <dcterms:created xsi:type="dcterms:W3CDTF">2020-02-27T14:59:02Z</dcterms:created>
  <dcterms:modified xsi:type="dcterms:W3CDTF">2020-03-11T15:17:15Z</dcterms:modified>
</cp:coreProperties>
</file>